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7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C4A-7A1C-4BAB-8F4D-DEA09F77E02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B6F01-5C7B-4E53-9A9A-7246711224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C4A-7A1C-4BAB-8F4D-DEA09F77E02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B6F01-5C7B-4E53-9A9A-7246711224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C4A-7A1C-4BAB-8F4D-DEA09F77E02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B6F01-5C7B-4E53-9A9A-7246711224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C4A-7A1C-4BAB-8F4D-DEA09F77E02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B6F01-5C7B-4E53-9A9A-7246711224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C4A-7A1C-4BAB-8F4D-DEA09F77E02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B6F01-5C7B-4E53-9A9A-7246711224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C4A-7A1C-4BAB-8F4D-DEA09F77E02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B6F01-5C7B-4E53-9A9A-7246711224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C4A-7A1C-4BAB-8F4D-DEA09F77E02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B6F01-5C7B-4E53-9A9A-7246711224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C4A-7A1C-4BAB-8F4D-DEA09F77E02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B6F01-5C7B-4E53-9A9A-7246711224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C4A-7A1C-4BAB-8F4D-DEA09F77E02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B6F01-5C7B-4E53-9A9A-7246711224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C4A-7A1C-4BAB-8F4D-DEA09F77E02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B6F01-5C7B-4E53-9A9A-7246711224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4C4A-7A1C-4BAB-8F4D-DEA09F77E02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B6F01-5C7B-4E53-9A9A-7246711224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14C4A-7A1C-4BAB-8F4D-DEA09F77E02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B6F01-5C7B-4E53-9A9A-7246711224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1566" y="1285860"/>
            <a:ext cx="7772400" cy="3143272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sz="6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безопасного поведения дома</a:t>
            </a:r>
            <a:endParaRPr lang="ru-RU" sz="6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3571899"/>
          </a:xfrm>
        </p:spPr>
        <p:txBody>
          <a:bodyPr/>
          <a:lstStyle/>
          <a:p>
            <a:pPr algn="ctr">
              <a:buNone/>
            </a:pP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Опасность первая . </a:t>
            </a:r>
            <a:endParaRPr lang="ru-RU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Острые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колющие и режущие предметы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Все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острые, колющие и режущие предметы обязательно надо класть на свои места. Порядок в доме не только для красоты, но и для безопасности.</a:t>
            </a:r>
          </a:p>
          <a:p>
            <a:endParaRPr lang="ru-RU" dirty="0"/>
          </a:p>
        </p:txBody>
      </p:sp>
      <p:pic>
        <p:nvPicPr>
          <p:cNvPr id="5" name="Рисунок 4" descr="102970609_4979214_L6shAMTzpq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42" y="2780928"/>
            <a:ext cx="4006918" cy="36063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118" y="2780928"/>
            <a:ext cx="4474840" cy="3606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7"/>
            <a:ext cx="8229600" cy="342902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Опасность вторая . </a:t>
            </a:r>
            <a:endParaRPr lang="ru-RU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Электрические 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приборы. Они могут ударить током или стать причиной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пожара.</a:t>
            </a:r>
          </a:p>
          <a:p>
            <a:pPr algn="just">
              <a:buNone/>
            </a:pP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. Уходя из дома и даже из комнаты, обязательно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	         выключай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телевизор,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утюг, компьютер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 другие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  	         электроприборы.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Правило 2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. Никогда не тяни за электрический провод руками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3 .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Ни в коем случае не подходи к оголённым проводам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	        не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дотрагивайся до них.</a:t>
            </a:r>
          </a:p>
          <a:p>
            <a:endParaRPr lang="ru-RU" dirty="0"/>
          </a:p>
        </p:txBody>
      </p:sp>
      <p:pic>
        <p:nvPicPr>
          <p:cNvPr id="6" name="Рисунок 5" descr="soobschestv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3786190"/>
            <a:ext cx="4084506" cy="288530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786189"/>
            <a:ext cx="4015090" cy="29046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7"/>
            <a:ext cx="8229600" cy="314327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Опасность третья . </a:t>
            </a:r>
            <a:endParaRPr lang="ru-RU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Лекарства 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бытовая химия.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1 .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Ни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коем случае не пробуй никакие лекарства. Во-первых,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это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невкусно, а во-вторых, неправильно принятое лекарство может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навредить здоровью.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2 .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Что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такое бытовая химия? Это стиральные порошки, средства для мытья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посуды, освежители воздуха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многое другое.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Поэтому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ни в коем случае не открывай никаких упаковок с бытовой химией.</a:t>
            </a:r>
          </a:p>
          <a:p>
            <a:endParaRPr lang="ru-RU" dirty="0"/>
          </a:p>
        </p:txBody>
      </p:sp>
      <p:pic>
        <p:nvPicPr>
          <p:cNvPr id="5" name="Рисунок 4" descr="102970607_4979214_p75me0xK3m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3645024"/>
            <a:ext cx="4071966" cy="30595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342902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Опасность четвёртая </a:t>
            </a:r>
            <a:endParaRPr lang="ru-RU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невидимая и неслышимая). ГАЗ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Газ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может быть очень опасен. Во-первых, скопившись на кухне,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газ может взорваться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Во-вторых, им можно отравиться. Поэтому, почувствовав запах газа, соблюдай следующие правила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Правило 1 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Срочно скажи об этом взрослым.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. Надо сразу же открыть окна и проветрить квартиру.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3 .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Проверь, закрыты ли краны на плите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4 .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Немедленно позвони по телефону 04.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5 .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Ни в коем случае не включай свет и не зажигай спички</a:t>
            </a:r>
          </a:p>
        </p:txBody>
      </p:sp>
      <p:pic>
        <p:nvPicPr>
          <p:cNvPr id="4" name="Рисунок 3" descr="38592_html_m26396f3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437112"/>
            <a:ext cx="3429024" cy="2214578"/>
          </a:xfrm>
          <a:prstGeom prst="rect">
            <a:avLst/>
          </a:prstGeom>
        </p:spPr>
      </p:pic>
      <p:pic>
        <p:nvPicPr>
          <p:cNvPr id="6" name="Рисунок 5" descr="big_2010_10_1_17_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4430843"/>
            <a:ext cx="3751636" cy="2277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332656"/>
            <a:ext cx="8136904" cy="6120680"/>
          </a:xfrm>
        </p:spPr>
        <p:txBody>
          <a:bodyPr anchor="ctr">
            <a:normAutofit fontScale="55000" lnSpcReduction="20000"/>
          </a:bodyPr>
          <a:lstStyle/>
          <a:p>
            <a:pPr algn="ctr">
              <a:buNone/>
            </a:pPr>
            <a:r>
              <a:rPr lang="ru-RU" sz="4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ты дома один, </a:t>
            </a:r>
            <a:endParaRPr lang="ru-RU" sz="47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запомни 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следующие правила безопасности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900" b="1" i="1" dirty="0">
                <a:latin typeface="Times New Roman" pitchFamily="18" charset="0"/>
                <a:cs typeface="Times New Roman" pitchFamily="18" charset="0"/>
              </a:rPr>
              <a:t>1 .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Ни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в коем случае не открывай дверь, если звонит незнакомый человек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На все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вопросы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и просьбы незнакомца отвечай "Нет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".</a:t>
            </a:r>
          </a:p>
          <a:p>
            <a:pPr algn="just">
              <a:buNone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900" b="1" i="1" dirty="0"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900" b="1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в дверь звонит почтальон, монтёр, врач или даже полицейский, всё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равно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открывай, если ты не знаешь этих людей. Преступники могут переодеться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любую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форму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900" b="1" i="1" dirty="0"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900" b="1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незнакомый человек пытается открыть твою дверь, сразу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же позвони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полицию по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телефону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02 и назови свой точный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адрес. Если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дома нет телефона, зови на помощь с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окна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балкона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900" b="1" i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вопросы незнакомых людей по телефону: "Дома ли родители?" - отвечай, что дома,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но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заняты и подойти к телефону не могут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900" b="1" i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верь, что кто-то придёт или приедет к тебе по просьбе родителей,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родители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сами не позвонили тебе или не сообщили об этом заранее.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172400" cy="5760640"/>
          </a:xfrm>
        </p:spPr>
        <p:txBody>
          <a:bodyPr anchor="ctr">
            <a:normAutofit fontScale="92500"/>
          </a:bodyPr>
          <a:lstStyle/>
          <a:p>
            <a:pPr algn="ctr">
              <a:buNone/>
            </a:pPr>
            <a:r>
              <a:rPr lang="ru-RU" sz="4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теперь расскажи родителям, какие опасности могут тебя застать дома?</a:t>
            </a:r>
          </a:p>
          <a:p>
            <a:pPr algn="ctr">
              <a:buNone/>
            </a:pPr>
            <a:endParaRPr lang="ru-RU" sz="47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ты всё запомнил, будь осторожен и не забывай никогда об этом!!! </a:t>
            </a:r>
          </a:p>
          <a:p>
            <a:pPr algn="ctr">
              <a:buNone/>
            </a:pPr>
            <a:r>
              <a:rPr lang="ru-RU" sz="4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Молодец!!! </a:t>
            </a:r>
            <a:endParaRPr lang="ru-RU" sz="3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7" descr="1681daf8cc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0981" y="3933056"/>
            <a:ext cx="2924944" cy="29249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556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89</Words>
  <Application>Microsoft Office PowerPoint</Application>
  <PresentationFormat>Экран (4:3)</PresentationFormat>
  <Paragraphs>52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Правила безопасного поведения дома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В ДОМЕ</dc:title>
  <dc:creator>Деопроизводитель</dc:creator>
  <cp:lastModifiedBy>Михаил Бородин</cp:lastModifiedBy>
  <cp:revision>22</cp:revision>
  <dcterms:created xsi:type="dcterms:W3CDTF">2014-07-23T09:00:57Z</dcterms:created>
  <dcterms:modified xsi:type="dcterms:W3CDTF">2020-05-05T18:03:32Z</dcterms:modified>
</cp:coreProperties>
</file>